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57" r:id="rId6"/>
    <p:sldId id="258" r:id="rId7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2BD77-5FBC-4B11-A97E-9A672C722E33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47B6F-B42C-473A-B060-0685AD7B7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3136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2BD77-5FBC-4B11-A97E-9A672C722E33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47B6F-B42C-473A-B060-0685AD7B7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411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2BD77-5FBC-4B11-A97E-9A672C722E33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47B6F-B42C-473A-B060-0685AD7B7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788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2BD77-5FBC-4B11-A97E-9A672C722E33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47B6F-B42C-473A-B060-0685AD7B7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80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2BD77-5FBC-4B11-A97E-9A672C722E33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47B6F-B42C-473A-B060-0685AD7B7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039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2BD77-5FBC-4B11-A97E-9A672C722E33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47B6F-B42C-473A-B060-0685AD7B7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063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2BD77-5FBC-4B11-A97E-9A672C722E33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47B6F-B42C-473A-B060-0685AD7B7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436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2BD77-5FBC-4B11-A97E-9A672C722E33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47B6F-B42C-473A-B060-0685AD7B7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497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2BD77-5FBC-4B11-A97E-9A672C722E33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47B6F-B42C-473A-B060-0685AD7B7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576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2BD77-5FBC-4B11-A97E-9A672C722E33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47B6F-B42C-473A-B060-0685AD7B7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812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2BD77-5FBC-4B11-A97E-9A672C722E33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47B6F-B42C-473A-B060-0685AD7B7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287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42BD77-5FBC-4B11-A97E-9A672C722E33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847B6F-B42C-473A-B060-0685AD7B7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162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Nurlat-gimnazy\Desktop\Точка роста\ЛОГОТИП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327"/>
            <a:ext cx="9141232" cy="6824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4869160"/>
            <a:ext cx="7772400" cy="1470025"/>
          </a:xfrm>
        </p:spPr>
        <p:txBody>
          <a:bodyPr/>
          <a:lstStyle/>
          <a:p>
            <a:r>
              <a:rPr lang="ru-RU" dirty="0" smtClean="0"/>
              <a:t>ФОТО РЕМОНТНЫХ РАБОТ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2845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из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4324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из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8217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из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9315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ио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188" y="0"/>
            <a:ext cx="385762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5516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ио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188" y="0"/>
            <a:ext cx="385762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605300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</Words>
  <Application>Microsoft Office PowerPoint</Application>
  <PresentationFormat>Экран (4:3)</PresentationFormat>
  <Paragraphs>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ФОТО РЕМОНТНЫХ РАБОТ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 РЕМОНТНЫХ РАБОТ</dc:title>
  <dc:creator>Nurlat-gimnazy</dc:creator>
  <cp:lastModifiedBy>Nurlat-gimnazy</cp:lastModifiedBy>
  <cp:revision>2</cp:revision>
  <dcterms:created xsi:type="dcterms:W3CDTF">2021-06-01T03:59:14Z</dcterms:created>
  <dcterms:modified xsi:type="dcterms:W3CDTF">2021-06-01T04:04:59Z</dcterms:modified>
</cp:coreProperties>
</file>